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>
      <p:cViewPr varScale="1">
        <p:scale>
          <a:sx n="78" d="100"/>
          <a:sy n="78" d="100"/>
        </p:scale>
        <p:origin x="19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933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532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84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692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991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204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376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44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436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198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701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298BB-0DF8-4E4F-B088-44C4D26E4BC6}" type="datetimeFigureOut">
              <a:rPr lang="en-US" smtClean="0"/>
              <a:t>8/31/2015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7F0A4-BC82-4C94-B9F2-79CD11F1CC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920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1036918"/>
              </p:ext>
            </p:extLst>
          </p:nvPr>
        </p:nvGraphicFramePr>
        <p:xfrm>
          <a:off x="6048375" y="3379788"/>
          <a:ext cx="95250" cy="9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Bitmap Image" r:id="rId3" imgW="95400" imgH="95400" progId="Paint.Picture">
                  <p:embed/>
                </p:oleObj>
              </mc:Choice>
              <mc:Fallback>
                <p:oleObj name="Bitmap Image" r:id="rId3" imgW="95400" imgH="9540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48375" y="3379788"/>
                        <a:ext cx="95250" cy="95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0060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verb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verb" cmd="1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Paintbrush Picture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Securify</dc:creator>
  <cp:lastModifiedBy>Securify</cp:lastModifiedBy>
  <cp:revision>1</cp:revision>
  <dcterms:created xsi:type="dcterms:W3CDTF">2015-08-31T11:59:04Z</dcterms:created>
  <dcterms:modified xsi:type="dcterms:W3CDTF">2015-08-31T11:59:19Z</dcterms:modified>
</cp:coreProperties>
</file>